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980728"/>
            <a:ext cx="57606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ЗНАЕТЕ ЛИ ВЫ?</a:t>
            </a:r>
          </a:p>
          <a:p>
            <a:endParaRPr lang="ru-RU" sz="2400" dirty="0"/>
          </a:p>
          <a:p>
            <a:r>
              <a:rPr lang="ru-RU" sz="2400" dirty="0" smtClean="0"/>
              <a:t>Данный </a:t>
            </a:r>
            <a:r>
              <a:rPr lang="ru-RU" sz="2400" dirty="0"/>
              <a:t>тест поможет вам понять, насколько хорошо вы знаете Санкт-Петербург. А после прохождения теста вы узнаете правильные ответы на вопросы.</a:t>
            </a:r>
          </a:p>
          <a:p>
            <a:r>
              <a:rPr lang="ru-RU" sz="2400" b="1" dirty="0"/>
              <a:t>Тест про </a:t>
            </a:r>
            <a:r>
              <a:rPr lang="ru-RU" sz="2400" b="1" dirty="0" smtClean="0"/>
              <a:t>Санкт - Петербург</a:t>
            </a:r>
            <a:r>
              <a:rPr lang="ru-RU" sz="2400" dirty="0"/>
              <a:t> </a:t>
            </a:r>
            <a:endParaRPr lang="ru-RU" sz="2400" dirty="0" smtClean="0"/>
          </a:p>
          <a:p>
            <a:r>
              <a:rPr lang="ru-RU" sz="2400" dirty="0" smtClean="0"/>
              <a:t>Содержит несколько вопросов</a:t>
            </a:r>
            <a:r>
              <a:rPr lang="ru-RU" sz="2400" dirty="0"/>
              <a:t>, в каждом из которых по 3 варианта ответов. </a:t>
            </a:r>
            <a:endParaRPr lang="ru-RU" sz="2400" dirty="0" smtClean="0"/>
          </a:p>
          <a:p>
            <a:pPr algn="ctr"/>
            <a:r>
              <a:rPr lang="ru-RU" sz="3600" dirty="0" smtClean="0"/>
              <a:t>Желаем </a:t>
            </a:r>
            <a:r>
              <a:rPr lang="ru-RU" sz="3600" dirty="0"/>
              <a:t>удачи!</a:t>
            </a:r>
          </a:p>
        </p:txBody>
      </p:sp>
    </p:spTree>
    <p:extLst>
      <p:ext uri="{BB962C8B-B14F-4D97-AF65-F5344CB8AC3E}">
        <p14:creationId xmlns:p14="http://schemas.microsoft.com/office/powerpoint/2010/main" val="334966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Какова протяжённость трамвайных рельсов </a:t>
            </a:r>
            <a:endParaRPr lang="ru-RU" sz="2800" dirty="0" smtClean="0"/>
          </a:p>
          <a:p>
            <a:pPr algn="ctr"/>
            <a:r>
              <a:rPr lang="ru-RU" sz="2800" dirty="0" smtClean="0"/>
              <a:t>в </a:t>
            </a:r>
            <a:r>
              <a:rPr lang="ru-RU" sz="2800" dirty="0"/>
              <a:t>Петербурге</a:t>
            </a:r>
            <a:r>
              <a:rPr lang="ru-RU" sz="2800" dirty="0" smtClean="0"/>
              <a:t>?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Около 100 километров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Не более 300 километров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Около 600 километров</a:t>
            </a:r>
          </a:p>
        </p:txBody>
      </p:sp>
    </p:spTree>
    <p:extLst>
      <p:ext uri="{BB962C8B-B14F-4D97-AF65-F5344CB8AC3E}">
        <p14:creationId xmlns:p14="http://schemas.microsoft.com/office/powerpoint/2010/main" val="221690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Сколько процентов площади Петербурга </a:t>
            </a:r>
            <a:endParaRPr lang="ru-RU" sz="2800" dirty="0" smtClean="0"/>
          </a:p>
          <a:p>
            <a:pPr algn="ctr"/>
            <a:r>
              <a:rPr lang="ru-RU" sz="2800" dirty="0" smtClean="0"/>
              <a:t>покрыто </a:t>
            </a:r>
            <a:r>
              <a:rPr lang="ru-RU" sz="2800" dirty="0"/>
              <a:t>водой</a:t>
            </a:r>
            <a:r>
              <a:rPr lang="ru-RU" sz="2800" dirty="0" smtClean="0"/>
              <a:t>?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10 процентов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20 процентов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40 процентов</a:t>
            </a:r>
          </a:p>
        </p:txBody>
      </p:sp>
    </p:spTree>
    <p:extLst>
      <p:ext uri="{BB962C8B-B14F-4D97-AF65-F5344CB8AC3E}">
        <p14:creationId xmlns:p14="http://schemas.microsoft.com/office/powerpoint/2010/main" val="74218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На какой реке находится крейсер «Аврора»?</a:t>
            </a:r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Малая </a:t>
            </a:r>
            <a:r>
              <a:rPr lang="ru-RU" sz="2800" dirty="0"/>
              <a:t>Н</a:t>
            </a:r>
            <a:r>
              <a:rPr lang="ru-RU" sz="2800" dirty="0" smtClean="0"/>
              <a:t>ева</a:t>
            </a:r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Большая Нева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Большая </a:t>
            </a:r>
            <a:r>
              <a:rPr lang="ru-RU" sz="2800" dirty="0" err="1"/>
              <a:t>Невка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1746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Какова численность населения в городе?</a:t>
            </a:r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Меньше </a:t>
            </a:r>
            <a:r>
              <a:rPr lang="ru-RU" sz="2800" dirty="0"/>
              <a:t>4 млн человек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Свыше 5 млн человек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Свыше 7 млн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24262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67687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dirty="0"/>
              <a:t>Какое из этих прежних названий не относится к Санкт-Петербургу</a:t>
            </a:r>
            <a:r>
              <a:rPr lang="ru-RU" sz="2800" dirty="0" smtClean="0"/>
              <a:t>?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Северная Венеция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Новый Амстердам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Третий Рим</a:t>
            </a:r>
          </a:p>
        </p:txBody>
      </p:sp>
    </p:spTree>
    <p:extLst>
      <p:ext uri="{BB962C8B-B14F-4D97-AF65-F5344CB8AC3E}">
        <p14:creationId xmlns:p14="http://schemas.microsoft.com/office/powerpoint/2010/main" val="194542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Благодаря какому князю была одержана победа над шведами в XIII веке на берегах Невы, на которой сейчас расположен Санкт-Петербург</a:t>
            </a:r>
            <a:r>
              <a:rPr lang="ru-RU" sz="2800" dirty="0" smtClean="0"/>
              <a:t>?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Ивану Грозному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Александру Невскому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Олегу Вещему</a:t>
            </a:r>
          </a:p>
        </p:txBody>
      </p:sp>
    </p:spTree>
    <p:extLst>
      <p:ext uri="{BB962C8B-B14F-4D97-AF65-F5344CB8AC3E}">
        <p14:creationId xmlns:p14="http://schemas.microsoft.com/office/powerpoint/2010/main" val="288996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4168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В </a:t>
            </a:r>
            <a:r>
              <a:rPr lang="ru-RU" sz="2800" dirty="0"/>
              <a:t>каком году стал работать в Петербурге первый книжный магазин</a:t>
            </a:r>
            <a:r>
              <a:rPr lang="ru-RU" sz="2800" dirty="0" smtClean="0"/>
              <a:t>?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В 1714-м году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В 1785-м году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В 1814-м году</a:t>
            </a:r>
          </a:p>
        </p:txBody>
      </p:sp>
    </p:spTree>
    <p:extLst>
      <p:ext uri="{BB962C8B-B14F-4D97-AF65-F5344CB8AC3E}">
        <p14:creationId xmlns:p14="http://schemas.microsoft.com/office/powerpoint/2010/main" val="14521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Сколько у Петербурга городов-побратимов?</a:t>
            </a:r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Свыше </a:t>
            </a:r>
            <a:r>
              <a:rPr lang="ru-RU" sz="2800" dirty="0"/>
              <a:t>40 городов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Свыше 60 городов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Свыше 90 городов</a:t>
            </a:r>
          </a:p>
        </p:txBody>
      </p:sp>
    </p:spTree>
    <p:extLst>
      <p:ext uri="{BB962C8B-B14F-4D97-AF65-F5344CB8AC3E}">
        <p14:creationId xmlns:p14="http://schemas.microsoft.com/office/powerpoint/2010/main" val="406446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1369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Какой объект располагался на Сенной площади и был взорван по решению </a:t>
            </a:r>
            <a:endParaRPr lang="ru-RU" sz="2800" dirty="0" smtClean="0"/>
          </a:p>
          <a:p>
            <a:pPr algn="ctr"/>
            <a:r>
              <a:rPr lang="ru-RU" sz="2800" dirty="0" smtClean="0"/>
              <a:t>Советской  власти </a:t>
            </a:r>
            <a:r>
              <a:rPr lang="ru-RU" sz="2800" dirty="0"/>
              <a:t>в 1961-м году</a:t>
            </a:r>
            <a:r>
              <a:rPr lang="ru-RU" sz="2800" dirty="0" smtClean="0"/>
              <a:t>?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Церковь Спаса на Сенной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Оперный театр на Сенной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Памятник Петру I</a:t>
            </a:r>
          </a:p>
          <a:p>
            <a:r>
              <a:rPr lang="ru-RU" b="1" u="sng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26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48680"/>
            <a:ext cx="65527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каком году основан город?</a:t>
            </a:r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В </a:t>
            </a:r>
            <a:r>
              <a:rPr lang="ru-RU" sz="2800" dirty="0"/>
              <a:t>1700-м году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В 1703-м году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В 1730-м году</a:t>
            </a:r>
          </a:p>
        </p:txBody>
      </p:sp>
    </p:spTree>
    <p:extLst>
      <p:ext uri="{BB962C8B-B14F-4D97-AF65-F5344CB8AC3E}">
        <p14:creationId xmlns:p14="http://schemas.microsoft.com/office/powerpoint/2010/main" val="160978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595840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/>
              <a:t>Какова </a:t>
            </a:r>
            <a:r>
              <a:rPr lang="ru-RU" sz="2800" dirty="0"/>
              <a:t>высота Адмиралтейского шпиля в городе Санкт-Петербурге</a:t>
            </a:r>
            <a:r>
              <a:rPr lang="ru-RU" sz="2800" dirty="0" smtClean="0"/>
              <a:t>?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22 метра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72 метра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102 метра</a:t>
            </a:r>
          </a:p>
        </p:txBody>
      </p:sp>
    </p:spTree>
    <p:extLst>
      <p:ext uri="{BB962C8B-B14F-4D97-AF65-F5344CB8AC3E}">
        <p14:creationId xmlns:p14="http://schemas.microsoft.com/office/powerpoint/2010/main" val="329383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764704"/>
            <a:ext cx="55983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Как </a:t>
            </a:r>
            <a:r>
              <a:rPr lang="ru-RU" sz="2800" dirty="0"/>
              <a:t>называются жители Петербурга</a:t>
            </a:r>
            <a:r>
              <a:rPr lang="ru-RU" sz="2800" dirty="0" smtClean="0"/>
              <a:t>?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Питерцы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err="1"/>
              <a:t>Петербургцы</a:t>
            </a:r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Петербуржцы</a:t>
            </a:r>
          </a:p>
        </p:txBody>
      </p:sp>
    </p:spTree>
    <p:extLst>
      <p:ext uri="{BB962C8B-B14F-4D97-AF65-F5344CB8AC3E}">
        <p14:creationId xmlns:p14="http://schemas.microsoft.com/office/powerpoint/2010/main" val="413933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204864"/>
            <a:ext cx="52166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СПАСИБО! 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69591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1287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Кто </a:t>
            </a:r>
            <a:r>
              <a:rPr lang="ru-RU" sz="2800" dirty="0"/>
              <a:t>проектировал Зимний дворец в Санкт-Петербурге</a:t>
            </a:r>
            <a:r>
              <a:rPr lang="ru-RU" sz="2800" dirty="0" smtClean="0"/>
              <a:t>?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Карло Росси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Доменико </a:t>
            </a:r>
            <a:r>
              <a:rPr lang="ru-RU" sz="2800" dirty="0" err="1"/>
              <a:t>Трезини</a:t>
            </a:r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err="1"/>
              <a:t>Бартоломео</a:t>
            </a:r>
            <a:r>
              <a:rPr lang="ru-RU" sz="2800" dirty="0"/>
              <a:t> Растрелли</a:t>
            </a:r>
          </a:p>
        </p:txBody>
      </p:sp>
    </p:spTree>
    <p:extLst>
      <p:ext uri="{BB962C8B-B14F-4D97-AF65-F5344CB8AC3E}">
        <p14:creationId xmlns:p14="http://schemas.microsoft.com/office/powerpoint/2010/main" val="409772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dirty="0" smtClean="0"/>
              <a:t>Каким образом Пётр III избавился от гор строительного мусора после строительства Зимнего дворца?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Пустил на аукционе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Приказал вынести солдатам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Пригласил простой люд взять что угодно бесплатно</a:t>
            </a:r>
          </a:p>
        </p:txBody>
      </p:sp>
    </p:spTree>
    <p:extLst>
      <p:ext uri="{BB962C8B-B14F-4D97-AF65-F5344CB8AC3E}">
        <p14:creationId xmlns:p14="http://schemas.microsoft.com/office/powerpoint/2010/main" val="116323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200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Сколько памятников всемирной культуры хранит в себе Эрмитаж</a:t>
            </a:r>
            <a:r>
              <a:rPr lang="ru-RU" sz="2800" dirty="0" smtClean="0"/>
              <a:t>?</a:t>
            </a:r>
          </a:p>
          <a:p>
            <a:pPr algn="ctr"/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Около 3 000 000 памятников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Около 1 000 000 памятников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Более 20 000 памятников</a:t>
            </a:r>
          </a:p>
        </p:txBody>
      </p:sp>
    </p:spTree>
    <p:extLst>
      <p:ext uri="{BB962C8B-B14F-4D97-AF65-F5344CB8AC3E}">
        <p14:creationId xmlns:p14="http://schemas.microsoft.com/office/powerpoint/2010/main" val="184163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66967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Кому </a:t>
            </a:r>
            <a:r>
              <a:rPr lang="ru-RU" sz="2800" dirty="0"/>
              <a:t>принадлежит замысел строительства Михайловского </a:t>
            </a:r>
            <a:r>
              <a:rPr lang="ru-RU" sz="2800" dirty="0" smtClean="0"/>
              <a:t>замка? 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Павлу I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Петру I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Екатерине II</a:t>
            </a:r>
          </a:p>
        </p:txBody>
      </p:sp>
    </p:spTree>
    <p:extLst>
      <p:ext uri="{BB962C8B-B14F-4D97-AF65-F5344CB8AC3E}">
        <p14:creationId xmlns:p14="http://schemas.microsoft.com/office/powerpoint/2010/main" val="366882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Каков </a:t>
            </a:r>
            <a:r>
              <a:rPr lang="ru-RU" sz="2800" dirty="0"/>
              <a:t>вес Александровской </a:t>
            </a:r>
            <a:r>
              <a:rPr lang="ru-RU" sz="2800" dirty="0" smtClean="0"/>
              <a:t>колонны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/>
              <a:t>на Дворцовой площади</a:t>
            </a:r>
            <a:r>
              <a:rPr lang="ru-RU" sz="2800" dirty="0" smtClean="0"/>
              <a:t>?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Около 10 000 кг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Около 700 тонн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Около 500 тонн</a:t>
            </a:r>
          </a:p>
        </p:txBody>
      </p:sp>
    </p:spTree>
    <p:extLst>
      <p:ext uri="{BB962C8B-B14F-4D97-AF65-F5344CB8AC3E}">
        <p14:creationId xmlns:p14="http://schemas.microsoft.com/office/powerpoint/2010/main" val="63578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Каково историческое название Советских улиц в Санкт-Петербурге</a:t>
            </a:r>
            <a:r>
              <a:rPr lang="ru-RU" sz="2800" dirty="0" smtClean="0"/>
              <a:t>?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Российские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Рождественские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Дворянские</a:t>
            </a:r>
          </a:p>
        </p:txBody>
      </p:sp>
    </p:spTree>
    <p:extLst>
      <p:ext uri="{BB962C8B-B14F-4D97-AF65-F5344CB8AC3E}">
        <p14:creationId xmlns:p14="http://schemas.microsoft.com/office/powerpoint/2010/main" val="281159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Какую отличительную особенность имеет метрополитен Петербурга?</a:t>
            </a:r>
          </a:p>
          <a:p>
            <a:pPr algn="ctr"/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Он является самым глубоким в мире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Он является самым красивым в мире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В нём больше всего ламп в мире</a:t>
            </a:r>
          </a:p>
        </p:txBody>
      </p:sp>
    </p:spTree>
    <p:extLst>
      <p:ext uri="{BB962C8B-B14F-4D97-AF65-F5344CB8AC3E}">
        <p14:creationId xmlns:p14="http://schemas.microsoft.com/office/powerpoint/2010/main" val="256802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</TotalTime>
  <Words>374</Words>
  <Application>Microsoft Office PowerPoint</Application>
  <PresentationFormat>Экран (4:3)</PresentationFormat>
  <Paragraphs>197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6</cp:revision>
  <dcterms:created xsi:type="dcterms:W3CDTF">2021-11-11T16:45:57Z</dcterms:created>
  <dcterms:modified xsi:type="dcterms:W3CDTF">2021-11-11T17:43:37Z</dcterms:modified>
</cp:coreProperties>
</file>